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60" r:id="rId1"/>
  </p:sldMasterIdLst>
  <p:sldIdLst>
    <p:sldId id="256" r:id="rId2"/>
    <p:sldId id="262" r:id="rId3"/>
    <p:sldId id="261" r:id="rId4"/>
    <p:sldId id="258" r:id="rId5"/>
    <p:sldId id="260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DDD7"/>
    <a:srgbClr val="D5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740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051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568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45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91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578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313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25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843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47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5/26/20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65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5/26/20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7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tiff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house with trees in the background&#10;&#10;Description automatically generated">
            <a:extLst>
              <a:ext uri="{FF2B5EF4-FFF2-40B4-BE49-F238E27FC236}">
                <a16:creationId xmlns:a16="http://schemas.microsoft.com/office/drawing/2014/main" id="{2D32F364-A6C8-6442-8376-665FED9C2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6" b="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8D85384-0496-4D83-A78C-96F0F992E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9695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FC748-F7DD-AC46-A6F9-73693DE30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3421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200" dirty="0">
                <a:solidFill>
                  <a:srgbClr val="FFFFFE"/>
                </a:solidFill>
              </a:rPr>
              <a:t>House Price Predictor</a:t>
            </a:r>
            <a:br>
              <a:rPr lang="en-US" sz="3000" dirty="0">
                <a:solidFill>
                  <a:srgbClr val="FFFFFE"/>
                </a:solidFill>
              </a:rPr>
            </a:br>
            <a:r>
              <a:rPr lang="en-US" sz="2000" dirty="0">
                <a:solidFill>
                  <a:srgbClr val="FFFFFE"/>
                </a:solidFill>
              </a:rPr>
              <a:t>By:  The </a:t>
            </a:r>
            <a:r>
              <a:rPr lang="en-US" sz="2000" cap="none" dirty="0">
                <a:solidFill>
                  <a:srgbClr val="FFFFFE"/>
                </a:solidFill>
              </a:rPr>
              <a:t>h</a:t>
            </a:r>
            <a:r>
              <a:rPr lang="en-US" sz="2000" dirty="0">
                <a:solidFill>
                  <a:srgbClr val="FFFFFE"/>
                </a:solidFill>
              </a:rPr>
              <a:t>api campers</a:t>
            </a:r>
            <a:endParaRPr lang="en-US" sz="3000" dirty="0">
              <a:solidFill>
                <a:srgbClr val="FFFFFE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64CAEF2-6B5B-434C-8B79-D7AE633C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53420" y="5073596"/>
            <a:ext cx="5283196" cy="0"/>
          </a:xfrm>
          <a:prstGeom prst="line">
            <a:avLst/>
          </a:prstGeom>
          <a:ln w="31750">
            <a:solidFill>
              <a:srgbClr val="AC7C3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5A89A6C-1D79-C349-814D-085F6D4833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91119" y="181271"/>
            <a:ext cx="1260195" cy="12601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ABA0D0EC-3D98-F145-9E64-FAF0B71881B1}"/>
              </a:ext>
            </a:extLst>
          </p:cNvPr>
          <p:cNvSpPr txBox="1">
            <a:spLocks/>
          </p:cNvSpPr>
          <p:nvPr/>
        </p:nvSpPr>
        <p:spPr>
          <a:xfrm>
            <a:off x="1821681" y="1465488"/>
            <a:ext cx="799070" cy="368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</a:rPr>
              <a:t>Alon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2858503-4A17-104A-949E-03EA6F4DF4A3}"/>
              </a:ext>
            </a:extLst>
          </p:cNvPr>
          <p:cNvSpPr txBox="1">
            <a:spLocks/>
          </p:cNvSpPr>
          <p:nvPr/>
        </p:nvSpPr>
        <p:spPr>
          <a:xfrm>
            <a:off x="3837464" y="1465985"/>
            <a:ext cx="799070" cy="368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</a:rPr>
              <a:t>Terry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4DDEA955-EE0C-794D-A3E1-5B4F518BF62D}"/>
              </a:ext>
            </a:extLst>
          </p:cNvPr>
          <p:cNvSpPr txBox="1">
            <a:spLocks/>
          </p:cNvSpPr>
          <p:nvPr/>
        </p:nvSpPr>
        <p:spPr>
          <a:xfrm>
            <a:off x="5853247" y="1465488"/>
            <a:ext cx="799070" cy="368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</a:rPr>
              <a:t>Kat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3868838-2955-6247-9F67-49D5FCCDE71C}"/>
              </a:ext>
            </a:extLst>
          </p:cNvPr>
          <p:cNvSpPr txBox="1">
            <a:spLocks/>
          </p:cNvSpPr>
          <p:nvPr/>
        </p:nvSpPr>
        <p:spPr>
          <a:xfrm>
            <a:off x="7714862" y="1465488"/>
            <a:ext cx="1005614" cy="368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</a:rPr>
              <a:t>Leticia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8" name="Picture 27" descr="A person wearing a uniform&#10;&#10;Description automatically generated">
            <a:extLst>
              <a:ext uri="{FF2B5EF4-FFF2-40B4-BE49-F238E27FC236}">
                <a16:creationId xmlns:a16="http://schemas.microsoft.com/office/drawing/2014/main" id="{56BE0918-C866-E747-94DC-5A817C30E4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39" t="1552" r="33807" b="67223"/>
          <a:stretch/>
        </p:blipFill>
        <p:spPr>
          <a:xfrm>
            <a:off x="3585933" y="171766"/>
            <a:ext cx="1302133" cy="12575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Picture 29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B8F4AF10-9E99-9144-86C9-D6F88AD9BF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887" t="18518" r="33165" b="43952"/>
          <a:stretch/>
        </p:blipFill>
        <p:spPr>
          <a:xfrm>
            <a:off x="7632772" y="203236"/>
            <a:ext cx="1169794" cy="12279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 descr="A person in a white shirt and smiling at the camera&#10;&#10;Description automatically generated">
            <a:extLst>
              <a:ext uri="{FF2B5EF4-FFF2-40B4-BE49-F238E27FC236}">
                <a16:creationId xmlns:a16="http://schemas.microsoft.com/office/drawing/2014/main" id="{F29387B9-D1FA-9747-BE9F-5A505EB238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972" r="17544" b="29280"/>
          <a:stretch/>
        </p:blipFill>
        <p:spPr>
          <a:xfrm>
            <a:off x="5611300" y="141985"/>
            <a:ext cx="1299278" cy="13012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7C8C78A8-2314-9B4C-A9BB-8A4B85CD5B9B}"/>
              </a:ext>
            </a:extLst>
          </p:cNvPr>
          <p:cNvSpPr txBox="1">
            <a:spLocks/>
          </p:cNvSpPr>
          <p:nvPr/>
        </p:nvSpPr>
        <p:spPr>
          <a:xfrm>
            <a:off x="9504731" y="1465488"/>
            <a:ext cx="1212767" cy="368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</a:rPr>
              <a:t>Justin</a:t>
            </a:r>
          </a:p>
        </p:txBody>
      </p:sp>
      <p:pic>
        <p:nvPicPr>
          <p:cNvPr id="36" name="Picture 3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72604A2-C15C-A544-8907-A5D7937772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29" t="21038" r="20231" b="17577"/>
          <a:stretch/>
        </p:blipFill>
        <p:spPr>
          <a:xfrm>
            <a:off x="9494573" y="181272"/>
            <a:ext cx="1233085" cy="12279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70689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E46074-3355-7F4D-A039-DE00C127A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063DC-F7C9-3A4A-871E-71F250F0F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2618" y="3531204"/>
            <a:ext cx="4003966" cy="1610643"/>
          </a:xfrm>
        </p:spPr>
        <p:txBody>
          <a:bodyPr vert="horz" lIns="91440" tIns="91440" rIns="91440" bIns="91440" rtlCol="0">
            <a:normAutofit/>
          </a:bodyPr>
          <a:lstStyle/>
          <a:p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How can we use the features of a house to help predict its sale price?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1D8BCB1-2202-9245-B6A1-DBE909D71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176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2EF2C64-6EA1-284D-B3C4-EFF1EDDF1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The process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C52B4-DC04-6844-93A2-78F270A50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1581" y="2015732"/>
            <a:ext cx="4172212" cy="3450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Find Data on Kaggle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Data Exploration: Cleaning and Analysis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Feature Engineering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Machine Learning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GUI (Graphical User Interface)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5" name="Picture 34" descr="A picture containing person, holding, white, black&#10;&#10;Description automatically generated">
            <a:extLst>
              <a:ext uri="{FF2B5EF4-FFF2-40B4-BE49-F238E27FC236}">
                <a16:creationId xmlns:a16="http://schemas.microsoft.com/office/drawing/2014/main" id="{7B8616CB-E784-DF45-B4AF-447B495F6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333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4CCC5-4BCB-914E-9746-05F2E0B01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296" y="2643808"/>
            <a:ext cx="8686800" cy="1159297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/>
              <a:t>Technology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E403D-345A-1442-9F30-81E84D796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24" y="925286"/>
            <a:ext cx="1075743" cy="1075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E1B79-8A86-B241-BEFE-49D3E8418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246" y="1020956"/>
            <a:ext cx="2237020" cy="884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7415B-42BD-8641-AD3D-513B96F3D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310" y="1005957"/>
            <a:ext cx="38100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A6BE1-2588-C941-BDC0-30585DC44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839" y="4578860"/>
            <a:ext cx="2133449" cy="844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95C17A-C180-D245-BEA9-D83A626FB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040" y="4401502"/>
            <a:ext cx="2231081" cy="1199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781B08-0CC7-E441-9C42-2672F6D557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8264" y="4505805"/>
            <a:ext cx="2590800" cy="990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9CF2A4-0231-A344-98EA-B7053CB281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7210" y="892425"/>
            <a:ext cx="1895993" cy="11414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3797AD-7635-054D-B006-AF82565A5D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8096" y="4214559"/>
            <a:ext cx="1358065" cy="157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88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indoor, sitting, table, dark&#10;&#10;Description automatically generated">
            <a:extLst>
              <a:ext uri="{FF2B5EF4-FFF2-40B4-BE49-F238E27FC236}">
                <a16:creationId xmlns:a16="http://schemas.microsoft.com/office/drawing/2014/main" id="{8D2F1BBD-8464-BF48-9E76-CA014FF57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3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64CCC5-4BCB-914E-9746-05F2E0B01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636" y="992221"/>
            <a:ext cx="6247308" cy="4873558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5400" dirty="0"/>
              <a:t>To jupyter!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493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06AC48E-06AE-F443-B206-76C22CBB9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Postmortem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EB665-4901-3746-B384-1DEC87980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9751" y="2015732"/>
            <a:ext cx="4524042" cy="3450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We would have liked to find and analyze a dataset that spans the United States instead of one city/state</a:t>
            </a:r>
          </a:p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We used </a:t>
            </a:r>
            <a:r>
              <a:rPr lang="en-US" dirty="0" err="1"/>
              <a:t>XGBoost</a:t>
            </a:r>
            <a:r>
              <a:rPr lang="en-US" dirty="0"/>
              <a:t>, but needed more time to dive deeper to understand its inner workings and score a better accuracy</a:t>
            </a:r>
          </a:p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We would have liked to refine the website to be more user-friendly (i.e. the user doesn’t have to read a description in order to make the right choice)</a:t>
            </a:r>
          </a:p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E07050-8FFB-6642-B38E-A4F61BA77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932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1CB591-D9A0-B047-909E-E519CE002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66" y="2431452"/>
            <a:ext cx="4823930" cy="997548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6000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D9F17-32A1-B747-A273-4DF4FC257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2617" y="3531205"/>
            <a:ext cx="4171479" cy="603474"/>
          </a:xfrm>
        </p:spPr>
        <p:txBody>
          <a:bodyPr vert="horz" lIns="91440" tIns="91440" rIns="91440" bIns="91440" rtlCol="0">
            <a:normAutofit/>
          </a:bodyPr>
          <a:lstStyle/>
          <a:p>
            <a:r>
              <a:rPr lang="en-US" sz="2000" cap="all" dirty="0"/>
              <a:t>Any questions?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55BC0F8-DAD8-FE4C-AA82-207C519D0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1561024"/>
            <a:ext cx="4960442" cy="31498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53427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139</Words>
  <Application>Microsoft Macintosh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Futura Medium</vt:lpstr>
      <vt:lpstr>Gill Sans MT</vt:lpstr>
      <vt:lpstr>Gallery</vt:lpstr>
      <vt:lpstr>House Price Predictor By:  The hapi campers</vt:lpstr>
      <vt:lpstr>Motivation</vt:lpstr>
      <vt:lpstr>The process</vt:lpstr>
      <vt:lpstr>Technology stack</vt:lpstr>
      <vt:lpstr>To jupyter!</vt:lpstr>
      <vt:lpstr>Postmortem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 Predictor By:  The hapi campers</dc:title>
  <dc:creator>Rosner, Alon</dc:creator>
  <cp:lastModifiedBy>Rosner, Alon</cp:lastModifiedBy>
  <cp:revision>3</cp:revision>
  <dcterms:created xsi:type="dcterms:W3CDTF">2020-05-26T21:32:04Z</dcterms:created>
  <dcterms:modified xsi:type="dcterms:W3CDTF">2020-05-26T22:02:02Z</dcterms:modified>
</cp:coreProperties>
</file>